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1B91AE-F705-4DD7-B9CA-44FECD515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C42BAD-9986-4FB7-9F1B-CCB40DD6C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7BF1DF-9E43-425A-9472-11183FA71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2A92-7A26-40CC-96D5-2F5266EAB936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FA7B97-5490-4539-805C-F847DCE45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C22F27-C94D-444E-B5C1-F839800E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E195-F0C0-4E07-AAC4-2AF5DB94D4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92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622BD-70C5-4ABC-8D54-103AE638A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B361B99-B532-4F55-99FD-CED834BE8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DDEF42-78D7-413D-AA3F-E7C4D6719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2A92-7A26-40CC-96D5-2F5266EAB936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DAD807-0534-4AF6-BF13-A0E21F73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7EAD76-17EF-4673-958D-A05A6393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E195-F0C0-4E07-AAC4-2AF5DB94D4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310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6722013-976B-4F2C-AB47-54A74C377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DE1E91-5D6F-4BFB-92EC-4221CA912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D08E45-A501-4BB2-88F2-8AF91D1A7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2A92-7A26-40CC-96D5-2F5266EAB936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40EF82-0B1F-46FC-9F34-A7C5A52F9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DD50E8-E44B-4D71-B384-8B6C94E27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E195-F0C0-4E07-AAC4-2AF5DB94D4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94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50628A-FFFD-4C7B-A673-4F03CE069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972465-8EBE-46A5-9748-17DE4AF67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A37EFE-4237-499D-8851-38C4E77C9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2A92-7A26-40CC-96D5-2F5266EAB936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88D51F-FCC9-4EB9-A488-3D6F17320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3039E9-3EDE-4665-AA26-9CF96E458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E195-F0C0-4E07-AAC4-2AF5DB94D4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45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710B61-BEBC-4F6D-B775-7C5A87EDE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4BDC96-04AF-4401-8D25-E8DD5EE5C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8FAB47-1A9C-43DA-AFF5-6559DC401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2A92-7A26-40CC-96D5-2F5266EAB936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BA01FB-54D4-4698-9D45-71EF0435C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15129C-6464-4FEA-BC6C-523141130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E195-F0C0-4E07-AAC4-2AF5DB94D4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76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86812-6F57-4F23-9879-DC7AFF78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ABBD39-A184-4C3B-89F9-7B8A6C8CF4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C822C76-2094-49AE-8DF5-E96570A2B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8CD85BA-4437-4B6A-8F91-6CFBF61A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2A92-7A26-40CC-96D5-2F5266EAB936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DA99462-6A51-40E6-9E87-870C56D28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F63572-F293-413F-9FBD-7AB8B4BD5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E195-F0C0-4E07-AAC4-2AF5DB94D4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0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0AD12F-DAED-4ABA-ACF6-679CD452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462501-6A19-4AB3-B64D-84178F7D5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1095FC-C28F-4B25-846A-ADD18A35A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CCA791-9CB1-40E5-B7D2-B70D5FF609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2E3F013-8C76-4886-8A42-47E41DC01F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9D05769-B555-4622-AD90-222449239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2A92-7A26-40CC-96D5-2F5266EAB936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D7303D2-28CD-4447-942F-07F28E056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6D1442E-AE65-48F2-AC72-40D965822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E195-F0C0-4E07-AAC4-2AF5DB94D4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888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9F8B7-3E96-4325-9F8C-7E5457EBD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249629-6DA7-404E-A913-AF1208A0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2A92-7A26-40CC-96D5-2F5266EAB936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079382-D7AC-4999-A7D4-D2D7F992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DFC1DE3-CC6A-4766-9F96-9DC35048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E195-F0C0-4E07-AAC4-2AF5DB94D4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200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C1C9CC4-6573-418F-8393-0A98C73DF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2A92-7A26-40CC-96D5-2F5266EAB936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9EC04D-4E82-4CA0-96FC-CDEF73ED0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156CED-593A-4C78-85FC-573991051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E195-F0C0-4E07-AAC4-2AF5DB94D4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21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27938-A6C1-467D-89F6-7DDC4324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DF38DE-845E-4486-9AE1-1E588E56C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FFC4E3-660B-43F7-BC9F-CA14811E1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9487AE-6E67-4D8B-A26A-783082C06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2A92-7A26-40CC-96D5-2F5266EAB936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55A937-E8DE-434D-89B4-178AE511A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4DE7BE-705A-49A4-8386-6AEE0563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E195-F0C0-4E07-AAC4-2AF5DB94D4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85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9FC75-F330-45B9-BCC1-042FB8C3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E3D227E-40E5-481A-8044-B527BE13A5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A7EA46-6B26-4D9C-88D7-B2AFDE6BF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E0D233-EA2C-42C6-8938-D2499843A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2A92-7A26-40CC-96D5-2F5266EAB936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F66697-C57A-48AD-8258-D6D6740D2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772F02-8A86-4EA1-9BEC-E993E7B45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E195-F0C0-4E07-AAC4-2AF5DB94D4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20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C1DA7E-BFCA-4532-87F1-67579B60C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FA39A0-6C4F-47C6-A039-7C92B9482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12B538-D53A-49BA-8CD6-7288622237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12A92-7A26-40CC-96D5-2F5266EAB936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F0471B-78CA-4B69-BC05-7A644FA58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A95B3D-C773-4B99-AC51-FA46F1596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4E195-F0C0-4E07-AAC4-2AF5DB94D4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40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eb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eb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eb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FB7B21-26CD-4637-B605-C6E6388D7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59323"/>
          </a:xfrm>
        </p:spPr>
        <p:txBody>
          <a:bodyPr>
            <a:normAutofit fontScale="90000"/>
          </a:bodyPr>
          <a:lstStyle/>
          <a:p>
            <a:r>
              <a:rPr lang="en-US" dirty="0"/>
              <a:t>Game (</a:t>
            </a:r>
            <a:r>
              <a:rPr lang="en-US" dirty="0" err="1"/>
              <a:t>Oyin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38AEB0-2873-4716-9FE9-09ACD6EA06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3717ED-BC82-4140-BCDC-CBE9DCF3D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11624" cy="23197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D4AF51-0F0C-4DEA-9486-F4BC2D578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820" y="16857"/>
            <a:ext cx="3711624" cy="23750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68922E-3683-415F-A8FE-950C0BF99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03" y="3015168"/>
            <a:ext cx="6676193" cy="360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78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DBDBC-D4E7-4F23-A8F4-D6634FC70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Minecraft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FB2E8C-8BBD-4C21-BC74-0CE1F25C0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96261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circle/>
      </p:transition>
    </mc:Choice>
    <mc:Fallback>
      <p:transition spd="slow" advClick="0" advTm="3000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1D5AAB-1FBA-4D24-B9B7-77CAD753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415" y="365125"/>
            <a:ext cx="10228384" cy="1325563"/>
          </a:xfrm>
        </p:spPr>
        <p:txBody>
          <a:bodyPr/>
          <a:lstStyle/>
          <a:p>
            <a:pPr algn="ctr"/>
            <a:r>
              <a:rPr lang="en-US" dirty="0"/>
              <a:t>FIFA 21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368BA52-CC83-47BC-B85A-CB83E2B53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289175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4831D-7A09-4644-A1FB-1026B1D0C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UFC 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14FE146-0FB5-4252-BC1D-F6857E95A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1282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3000">
        <p:pull/>
      </p:transition>
    </mc:Choice>
    <mc:Fallback>
      <p:transition spd="slow" advTm="3000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0337CC-5D0F-4A71-8C3A-3B3E31062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Asphalt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F7EDD58-07B1-417E-9752-DD1513587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16667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cover/>
      </p:transition>
    </mc:Choice>
    <mc:Fallback>
      <p:transition spd="slow" advClick="0" advTm="3000">
        <p:cov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FB0EA-B0E6-469B-AFCC-73B9A8910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704" y="50006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Mortal Kombat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C4097FC-3E4A-4D3D-A7D5-673DECCE3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465297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3000">
        <p14:flash/>
      </p:transition>
    </mc:Choice>
    <mc:Fallback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2EF78-A350-4D9E-9F5D-3C0434161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Need For Speed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CAD937E-BECE-4018-AEDD-C8CB9C3DD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842337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Click="0" advTm="3000">
        <p15:prstTrans prst="fallOver"/>
      </p:transition>
    </mc:Choice>
    <mc:Fallback>
      <p:transition spd="slow" advClick="0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0445CC-12A7-42DA-AE0B-057AA0AD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Payback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EBC4C5D-3DF9-4615-BEAC-7DD53D1A1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6843240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Click="0" advTm="3000">
        <p15:prstTrans prst="drape"/>
      </p:transition>
    </mc:Choice>
    <mc:Fallback>
      <p:transition spd="slow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2023AF-E2E7-4D71-9233-C483370CF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Standoff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A20E53E-6E97-4C0A-AA91-E92CC2DD4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26" y="1825625"/>
            <a:ext cx="6641948" cy="4351338"/>
          </a:xfrm>
        </p:spPr>
      </p:pic>
    </p:spTree>
    <p:extLst>
      <p:ext uri="{BB962C8B-B14F-4D97-AF65-F5344CB8AC3E}">
        <p14:creationId xmlns:p14="http://schemas.microsoft.com/office/powerpoint/2010/main" val="28705535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Click="0" advTm="3000">
        <p15:prstTrans prst="curtains"/>
      </p:transition>
    </mc:Choice>
    <mc:Fallback>
      <p:transition spd="slow" advClick="0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CFED13-8C57-4BD2-B4F5-2974950A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Free fire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E8F232-376B-4856-AD99-54B5FA4DC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074968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Click="0" advTm="3000">
        <p15:prstTrans prst="wind"/>
      </p:transition>
    </mc:Choice>
    <mc:Fallback>
      <p:transition spd="slow" advClick="0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D71A94-D067-49FA-B402-85E31980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Mafia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72ED2CD-1DE1-4CF2-BC48-C8C552DDE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8246362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Click="0" advTm="3000">
        <p15:prstTrans prst="prestige"/>
      </p:transition>
    </mc:Choice>
    <mc:Fallback>
      <p:transition spd="slow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382011-DF5E-4445-9572-9925063F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Game (</a:t>
            </a:r>
            <a:r>
              <a:rPr lang="en-US" dirty="0" err="1"/>
              <a:t>oyin</a:t>
            </a:r>
            <a:r>
              <a:rPr lang="en-US" dirty="0"/>
              <a:t>) Call Of Duty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8DCC477-6425-49CA-A656-8C64FFADF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922" y="1825625"/>
            <a:ext cx="7732156" cy="4351338"/>
          </a:xfrm>
        </p:spPr>
      </p:pic>
    </p:spTree>
    <p:extLst>
      <p:ext uri="{BB962C8B-B14F-4D97-AF65-F5344CB8AC3E}">
        <p14:creationId xmlns:p14="http://schemas.microsoft.com/office/powerpoint/2010/main" val="500392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fade/>
      </p:transition>
    </mc:Choice>
    <mc:Fallback>
      <p:transition spd="slow" advClick="0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AC6D74-1610-41ED-9D78-E715AA6DE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Tekken 7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9C70019-5928-4B76-AF6F-45BC52CCD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2930191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Click="0" advTm="3000">
        <p15:prstTrans prst="fracture"/>
      </p:transition>
    </mc:Choice>
    <mc:Fallback>
      <p:transition spd="slow" advClick="0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A1D36-AF3F-42B6-954A-897487A9F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Candy Crush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5240F66-E020-4673-AB2D-8C080888E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1856122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Click="0" advTm="3000">
        <p15:prstTrans prst="crush"/>
      </p:transition>
    </mc:Choice>
    <mc:Fallback>
      <p:transition spd="slow" advClick="0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04881-B7D3-4ECE-A3AE-82ABF051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Fruit  Ninja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482BADF-9448-4C85-9BF5-FF5D5DF21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98" y="1825625"/>
            <a:ext cx="6552603" cy="4351338"/>
          </a:xfrm>
        </p:spPr>
      </p:pic>
    </p:spTree>
    <p:extLst>
      <p:ext uri="{BB962C8B-B14F-4D97-AF65-F5344CB8AC3E}">
        <p14:creationId xmlns:p14="http://schemas.microsoft.com/office/powerpoint/2010/main" val="3068621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Click="0" advTm="3000">
        <p15:prstTrans prst="peelOff"/>
      </p:transition>
    </mc:Choice>
    <mc:Fallback>
      <p:transition spd="slow" advClick="0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C4AD83-534D-4091-A8EC-758E984F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GTA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BF72949-E1D7-4DD9-BC21-CC4B4DC73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286794"/>
            <a:ext cx="6096000" cy="3429000"/>
          </a:xfrm>
        </p:spPr>
      </p:pic>
    </p:spTree>
    <p:extLst>
      <p:ext uri="{BB962C8B-B14F-4D97-AF65-F5344CB8AC3E}">
        <p14:creationId xmlns:p14="http://schemas.microsoft.com/office/powerpoint/2010/main" val="7269592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Click="0" advTm="3000">
        <p15:prstTrans prst="pageCurlDouble"/>
      </p:transition>
    </mc:Choice>
    <mc:Fallback>
      <p:transition spd="slow" advClick="0" advTm="3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F7CD3-EA3A-4AB0-941A-0F0B3A76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Clash Mobile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08577C2-5561-4CAE-9628-8C211A412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3281712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Click="0" advTm="3000">
        <p15:prstTrans prst="airplane"/>
      </p:transition>
    </mc:Choice>
    <mc:Fallback>
      <p:transition spd="slow" advClick="0" advTm="3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CBD6B3-CCE3-4008-8230-10D32BF1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Shadow Fight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F88B478-144C-40A1-BECC-D005E771E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8089456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Click="0" advTm="3000">
        <p15:prstTrans prst="origami"/>
      </p:transition>
    </mc:Choice>
    <mc:Fallback>
      <p:transition spd="slow" advClick="0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17ADF8-2494-4D6F-96C2-A064AC73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My Talking Tom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0970BDA-B83C-4C22-B1A9-2A54F3E0B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065439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dissolve/>
      </p:transition>
    </mc:Choice>
    <mc:Fallback>
      <p:transition spd="slow" advClick="0" advTm="3000">
        <p:dissolv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9892B-60B3-4C7F-98D6-1D25D52C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Vector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9CB226E-BCD8-40E6-8169-1722AADCF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30" y="1825625"/>
            <a:ext cx="8911540" cy="4351338"/>
          </a:xfrm>
        </p:spPr>
      </p:pic>
    </p:spTree>
    <p:extLst>
      <p:ext uri="{BB962C8B-B14F-4D97-AF65-F5344CB8AC3E}">
        <p14:creationId xmlns:p14="http://schemas.microsoft.com/office/powerpoint/2010/main" val="354649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checker/>
      </p:transition>
    </mc:Choice>
    <mc:Fallback>
      <p:transition spd="slow" advClick="0" advTm="3000">
        <p:checker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34BEB-DD69-4518-8830-DBC82786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Stickman Party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B87D956-CFE7-48EC-A196-9FA9C9452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30" y="1825625"/>
            <a:ext cx="8911540" cy="4351338"/>
          </a:xfrm>
        </p:spPr>
      </p:pic>
    </p:spTree>
    <p:extLst>
      <p:ext uri="{BB962C8B-B14F-4D97-AF65-F5344CB8AC3E}">
        <p14:creationId xmlns:p14="http://schemas.microsoft.com/office/powerpoint/2010/main" val="1425931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checker/>
      </p:transition>
    </mc:Choice>
    <mc:Fallback>
      <p:transition spd="slow" advClick="0" advTm="3000">
        <p:checker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F2F834-DCD0-40DF-82D7-71444F13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Assasin</a:t>
            </a:r>
            <a:r>
              <a:rPr lang="en-US" dirty="0"/>
              <a:t> </a:t>
            </a:r>
            <a:r>
              <a:rPr lang="en-US" dirty="0" err="1"/>
              <a:t>Creets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AB9879C-7CF2-4791-A9F8-2D2F59AF9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641524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blinds dir="vert"/>
      </p:transition>
    </mc:Choice>
    <mc:Fallback>
      <p:transition spd="slow" advClick="0" advTm="3000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405C7D-4905-4B81-A738-207D0999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Counter Strike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AD12228-C304-4B55-AD44-69F2E232C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50" y="1969294"/>
            <a:ext cx="5422900" cy="4064000"/>
          </a:xfrm>
        </p:spPr>
      </p:pic>
    </p:spTree>
    <p:extLst>
      <p:ext uri="{BB962C8B-B14F-4D97-AF65-F5344CB8AC3E}">
        <p14:creationId xmlns:p14="http://schemas.microsoft.com/office/powerpoint/2010/main" val="106010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fade/>
      </p:transition>
    </mc:Choice>
    <mc:Fallback>
      <p:transition spd="slow" advClick="0" advTm="3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C35BD6-E82E-450D-88F9-F5186104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Dragon Age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E69B989-C961-4E6A-8A7F-41FAF0DF7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99" y="1825625"/>
            <a:ext cx="6818802" cy="4351338"/>
          </a:xfrm>
        </p:spPr>
      </p:pic>
    </p:spTree>
    <p:extLst>
      <p:ext uri="{BB962C8B-B14F-4D97-AF65-F5344CB8AC3E}">
        <p14:creationId xmlns:p14="http://schemas.microsoft.com/office/powerpoint/2010/main" val="1116739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wheel spokes="1"/>
      </p:transition>
    </mc:Choice>
    <mc:Fallback>
      <p:transition spd="slow" advClick="0" advTm="3000">
        <p:wheel spokes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20CB21-1865-4A00-8DB8-2E38507B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PUBG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5F3EB8C-EACF-493B-AA17-15F81F280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424" y="1825625"/>
            <a:ext cx="7735152" cy="4351338"/>
          </a:xfrm>
        </p:spPr>
      </p:pic>
    </p:spTree>
    <p:extLst>
      <p:ext uri="{BB962C8B-B14F-4D97-AF65-F5344CB8AC3E}">
        <p14:creationId xmlns:p14="http://schemas.microsoft.com/office/powerpoint/2010/main" val="356859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push dir="u"/>
      </p:transition>
    </mc:Choice>
    <mc:Fallback>
      <p:transition spd="slow" advClick="0" advTm="3000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1F8765-B137-42CC-AEC3-5549574A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Subwey</a:t>
            </a:r>
            <a:r>
              <a:rPr lang="en-US" dirty="0"/>
              <a:t> Surfers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A2145A7-EF53-4E5B-866E-CF10EE718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60596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3000">
        <p:wipe/>
      </p:transition>
    </mc:Choice>
    <mc:Fallback>
      <p:transition spd="slow" advTm="3000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70113-54E5-4F7D-B8D6-691DA88CA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Forces Group 2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7195CCA-AA9B-478F-BF38-1F00812CC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91" y="1825625"/>
            <a:ext cx="8944417" cy="4351338"/>
          </a:xfrm>
        </p:spPr>
      </p:pic>
    </p:spTree>
    <p:extLst>
      <p:ext uri="{BB962C8B-B14F-4D97-AF65-F5344CB8AC3E}">
        <p14:creationId xmlns:p14="http://schemas.microsoft.com/office/powerpoint/2010/main" val="763258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split orient="vert"/>
      </p:transition>
    </mc:Choice>
    <mc:Fallback>
      <p:transition spd="slow" advClick="0" advTm="3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BAB74-F380-4567-A23F-F459EA57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Fortinite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58CC1DB-840F-474B-8E42-A0AAA09E6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82859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3000">
        <p14:reveal/>
      </p:transition>
    </mc:Choice>
    <mc:Fallback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0D0FB2-24D2-4D2F-8E46-8122A310F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Brawl Stars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4B9A6B5-D02A-4EAA-B30C-4407F469D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88345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cut/>
      </p:transition>
    </mc:Choice>
    <mc:Fallback>
      <p:transition spd="slow" advClick="0" advTm="3000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0069F8-7755-435C-9C35-C3E49053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Zombie catchers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7AC1E9-039B-4CAD-B8CC-F8F05C1BA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96" y="1825625"/>
            <a:ext cx="5804807" cy="4351338"/>
          </a:xfrm>
        </p:spPr>
      </p:pic>
    </p:spTree>
    <p:extLst>
      <p:ext uri="{BB962C8B-B14F-4D97-AF65-F5344CB8AC3E}">
        <p14:creationId xmlns:p14="http://schemas.microsoft.com/office/powerpoint/2010/main" val="2253683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randomBar dir="vert"/>
      </p:transition>
    </mc:Choice>
    <mc:Fallback>
      <p:transition spd="slow" advClick="0" advTm="3000">
        <p:randomBar dir="vert"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Words>61</Words>
  <Application>Microsoft Office PowerPoint</Application>
  <PresentationFormat>Широкоэкранный</PresentationFormat>
  <Paragraphs>30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Тема Office</vt:lpstr>
      <vt:lpstr>Game (Oyin)</vt:lpstr>
      <vt:lpstr>Game (oyin) Call Of Duty</vt:lpstr>
      <vt:lpstr>Counter Strike</vt:lpstr>
      <vt:lpstr>PUBG</vt:lpstr>
      <vt:lpstr>Subwey Surfers</vt:lpstr>
      <vt:lpstr>Special Forces Group 2</vt:lpstr>
      <vt:lpstr>Fortinite</vt:lpstr>
      <vt:lpstr>Brawl Stars</vt:lpstr>
      <vt:lpstr>Zombie catchers</vt:lpstr>
      <vt:lpstr>Minecraft</vt:lpstr>
      <vt:lpstr>FIFA 21</vt:lpstr>
      <vt:lpstr>UFC </vt:lpstr>
      <vt:lpstr>Asphalt</vt:lpstr>
      <vt:lpstr>Mortal Kombat</vt:lpstr>
      <vt:lpstr>Need For Speed</vt:lpstr>
      <vt:lpstr>Payback</vt:lpstr>
      <vt:lpstr>Standoff</vt:lpstr>
      <vt:lpstr>Free fire</vt:lpstr>
      <vt:lpstr>Mafia</vt:lpstr>
      <vt:lpstr>Tekken 7</vt:lpstr>
      <vt:lpstr>Candy Crush</vt:lpstr>
      <vt:lpstr>Fruit  Ninja</vt:lpstr>
      <vt:lpstr>GTA</vt:lpstr>
      <vt:lpstr>Clash Mobile</vt:lpstr>
      <vt:lpstr>Shadow Fight</vt:lpstr>
      <vt:lpstr>My Talking Tom</vt:lpstr>
      <vt:lpstr>Vector</vt:lpstr>
      <vt:lpstr>Stickman Party</vt:lpstr>
      <vt:lpstr>Assasin Creets</vt:lpstr>
      <vt:lpstr>Dragon 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(Oyin)</dc:title>
  <dc:creator>User</dc:creator>
  <cp:lastModifiedBy>User</cp:lastModifiedBy>
  <cp:revision>1</cp:revision>
  <dcterms:created xsi:type="dcterms:W3CDTF">2022-11-13T15:56:11Z</dcterms:created>
  <dcterms:modified xsi:type="dcterms:W3CDTF">2022-11-13T17:07:34Z</dcterms:modified>
</cp:coreProperties>
</file>